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829" r:id="rId2"/>
    <p:sldMasterId id="2147483842" r:id="rId3"/>
  </p:sldMasterIdLst>
  <p:notesMasterIdLst>
    <p:notesMasterId r:id="rId11"/>
  </p:notesMasterIdLst>
  <p:sldIdLst>
    <p:sldId id="367" r:id="rId4"/>
    <p:sldId id="272" r:id="rId5"/>
    <p:sldId id="271" r:id="rId6"/>
    <p:sldId id="270" r:id="rId7"/>
    <p:sldId id="261" r:id="rId8"/>
    <p:sldId id="333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nkatesh, Meghana" initials="VM" lastIdx="4" clrIdx="0">
    <p:extLst>
      <p:ext uri="{19B8F6BF-5375-455C-9EA6-DF929625EA0E}">
        <p15:presenceInfo xmlns:p15="http://schemas.microsoft.com/office/powerpoint/2012/main" userId="S-1-5-21-1343024091-179605362-1801674531-336808" providerId="AD"/>
      </p:ext>
    </p:extLst>
  </p:cmAuthor>
  <p:cmAuthor id="2" name="Canizares, Maria" initials="MC" lastIdx="3" clrIdx="1">
    <p:extLst>
      <p:ext uri="{19B8F6BF-5375-455C-9EA6-DF929625EA0E}">
        <p15:presenceInfo xmlns:p15="http://schemas.microsoft.com/office/powerpoint/2012/main" userId="S::Maria.Canizares@childrens.harvard.edu::f747871c-b966-49d6-addf-0fac888bee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DBA"/>
    <a:srgbClr val="1358AB"/>
    <a:srgbClr val="084962"/>
    <a:srgbClr val="2E2E2E"/>
    <a:srgbClr val="F9F9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59" autoAdjust="0"/>
    <p:restoredTop sz="91977" autoAdjust="0"/>
  </p:normalViewPr>
  <p:slideViewPr>
    <p:cSldViewPr snapToGrid="0" snapToObjects="1">
      <p:cViewPr varScale="1">
        <p:scale>
          <a:sx n="116" d="100"/>
          <a:sy n="116" d="100"/>
        </p:scale>
        <p:origin x="546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6" d="100"/>
          <a:sy n="96" d="100"/>
        </p:scale>
        <p:origin x="364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DD21A-0262-4752-9CEE-738137A94BD1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953BE9-F6F2-4424-93AA-2DC470858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47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Host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D2030-3AC4-654E-AF4C-E25B6AF97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0AF57D-2589-C143-B6A7-6D3C462D0C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6E862B8-D37E-317F-EA25-3D05DB241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50040" y="0"/>
            <a:ext cx="441960" cy="365125"/>
          </a:xfrm>
        </p:spPr>
        <p:txBody>
          <a:bodyPr/>
          <a:lstStyle>
            <a:lvl1pPr>
              <a:defRPr b="1"/>
            </a:lvl1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D957F8-7571-F8CA-0570-8D19FB666A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44725" y="5821680"/>
            <a:ext cx="2347275" cy="109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82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(Ho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F1236-4C39-6A47-8C94-494F49DC8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17E32-1597-0247-9715-7CAB14001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5D94C-35B2-3D4C-8698-EA72696FD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50040" y="0"/>
            <a:ext cx="441960" cy="365125"/>
          </a:xfrm>
        </p:spPr>
        <p:txBody>
          <a:bodyPr/>
          <a:lstStyle>
            <a:lvl1pPr>
              <a:defRPr b="1"/>
            </a:lvl1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E4F2C0-D538-DCF9-ED01-19C7215571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44725" y="5821680"/>
            <a:ext cx="2347275" cy="109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46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(Generi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D2030-3AC4-654E-AF4C-E25B6AF97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0AF57D-2589-C143-B6A7-6D3C462D0C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90291C0-6E01-C5D5-FFBD-2189B13C7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50040" y="0"/>
            <a:ext cx="441960" cy="365125"/>
          </a:xfrm>
        </p:spPr>
        <p:txBody>
          <a:bodyPr/>
          <a:lstStyle>
            <a:lvl1pPr>
              <a:defRPr b="1"/>
            </a:lvl1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06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(Generi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F1236-4C39-6A47-8C94-494F49DC8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17E32-1597-0247-9715-7CAB14001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DFCC217-45DF-E398-CB6A-253E1309A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50040" y="0"/>
            <a:ext cx="441960" cy="365125"/>
          </a:xfrm>
        </p:spPr>
        <p:txBody>
          <a:bodyPr/>
          <a:lstStyle>
            <a:lvl1pPr>
              <a:defRPr b="1"/>
            </a:lvl1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067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F1236-4C39-6A47-8C94-494F49DC8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17E32-1597-0247-9715-7CAB14001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97A7410-4FF9-E5A9-EBF1-D0D5ECE0F1E7}"/>
              </a:ext>
            </a:extLst>
          </p:cNvPr>
          <p:cNvSpPr txBox="1">
            <a:spLocks/>
          </p:cNvSpPr>
          <p:nvPr userDrawn="1"/>
        </p:nvSpPr>
        <p:spPr>
          <a:xfrm>
            <a:off x="11750040" y="0"/>
            <a:ext cx="441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165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C0F4A-E9F9-324A-846D-4A232E97A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6F648-C60B-E544-B5E9-1D9D0D1A6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979B565-225A-052C-2F04-37F3E88E6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50040" y="0"/>
            <a:ext cx="441960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762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87725-E94A-C54C-B493-FC68E092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A247E-47EB-2848-9490-9233AE8F90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9569" y="1825625"/>
            <a:ext cx="5181600" cy="3914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AB684C-3600-C946-B479-3F339359A6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83569" y="1825625"/>
            <a:ext cx="5181600" cy="3914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CD9B4A6-CC92-FDEC-2079-F822857F00D7}"/>
              </a:ext>
            </a:extLst>
          </p:cNvPr>
          <p:cNvSpPr txBox="1">
            <a:spLocks/>
          </p:cNvSpPr>
          <p:nvPr userDrawn="1"/>
        </p:nvSpPr>
        <p:spPr>
          <a:xfrm>
            <a:off x="11750040" y="0"/>
            <a:ext cx="441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866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34628-9962-3646-B585-A17FD258B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9EB1CD-C904-4144-8013-5F88B2C26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737726-7078-D248-B59C-FBE235D8A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26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754FF8-4A7F-344D-B2EA-2FCDED6B0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6CFF94-3DFF-E648-B53E-F861CCE865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26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611E50B-CAD5-1E7A-C361-2E18864609B6}"/>
              </a:ext>
            </a:extLst>
          </p:cNvPr>
          <p:cNvSpPr txBox="1">
            <a:spLocks/>
          </p:cNvSpPr>
          <p:nvPr userDrawn="1"/>
        </p:nvSpPr>
        <p:spPr>
          <a:xfrm>
            <a:off x="11750040" y="0"/>
            <a:ext cx="441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0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489CB-A5BA-7A40-B7B0-1F03704E4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69" y="1823719"/>
            <a:ext cx="3544911" cy="3926841"/>
          </a:xfrm>
          <a:ln w="3175">
            <a:noFill/>
          </a:ln>
        </p:spPr>
        <p:txBody>
          <a:bodyPr>
            <a:normAutofit/>
          </a:bodyPr>
          <a:lstStyle>
            <a:lvl1pPr>
              <a:defRPr sz="2400">
                <a:latin typeface="+mn-lt"/>
                <a:ea typeface="Dubai" panose="020B0503030403030204"/>
                <a:cs typeface="Dubai" panose="020B0503030403030204"/>
              </a:defRPr>
            </a:lvl1pPr>
            <a:lvl2pPr>
              <a:defRPr sz="2000">
                <a:latin typeface="+mn-lt"/>
                <a:ea typeface="Dubai" panose="020B0503030403030204"/>
                <a:cs typeface="Dubai" panose="020B0503030403030204"/>
              </a:defRPr>
            </a:lvl2pPr>
            <a:lvl3pPr>
              <a:defRPr sz="1800">
                <a:latin typeface="+mn-lt"/>
                <a:ea typeface="Dubai" panose="020B0503030403030204"/>
                <a:cs typeface="Dubai" panose="020B0503030403030204"/>
              </a:defRPr>
            </a:lvl3pPr>
            <a:lvl4pPr>
              <a:defRPr sz="1600">
                <a:latin typeface="+mn-lt"/>
                <a:ea typeface="Dubai" panose="020B0503030403030204"/>
                <a:cs typeface="Dubai" panose="020B0503030403030204"/>
              </a:defRPr>
            </a:lvl4pPr>
            <a:lvl5pPr>
              <a:defRPr sz="1600">
                <a:latin typeface="+mn-lt"/>
                <a:ea typeface="Dubai" panose="020B0503030403030204"/>
                <a:cs typeface="Dubai" panose="020B0503030403030204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176545A-CFF6-6841-8EF6-B0E1836E2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568" y="411603"/>
            <a:ext cx="10849951" cy="1325563"/>
          </a:xfrm>
        </p:spPr>
        <p:txBody>
          <a:bodyPr/>
          <a:lstStyle>
            <a:lvl1pPr>
              <a:defRPr>
                <a:solidFill>
                  <a:srgbClr val="2E2E2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129006B-2350-5910-3D05-6E297B820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50040" y="0"/>
            <a:ext cx="441960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429711D-696A-EB78-2733-D11DEAB154B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02089" y="1823719"/>
            <a:ext cx="3544911" cy="3926841"/>
          </a:xfrm>
          <a:ln w="3175">
            <a:noFill/>
          </a:ln>
        </p:spPr>
        <p:txBody>
          <a:bodyPr>
            <a:normAutofit/>
          </a:bodyPr>
          <a:lstStyle>
            <a:lvl1pPr>
              <a:defRPr sz="2400">
                <a:latin typeface="+mn-lt"/>
                <a:ea typeface="Dubai" panose="020B0503030403030204"/>
                <a:cs typeface="Dubai" panose="020B0503030403030204"/>
              </a:defRPr>
            </a:lvl1pPr>
            <a:lvl2pPr>
              <a:defRPr sz="2000">
                <a:latin typeface="+mn-lt"/>
                <a:ea typeface="Dubai" panose="020B0503030403030204"/>
                <a:cs typeface="Dubai" panose="020B0503030403030204"/>
              </a:defRPr>
            </a:lvl2pPr>
            <a:lvl3pPr>
              <a:defRPr sz="1800">
                <a:latin typeface="+mn-lt"/>
                <a:ea typeface="Dubai" panose="020B0503030403030204"/>
                <a:cs typeface="Dubai" panose="020B0503030403030204"/>
              </a:defRPr>
            </a:lvl3pPr>
            <a:lvl4pPr>
              <a:defRPr sz="1600">
                <a:latin typeface="+mn-lt"/>
                <a:ea typeface="Dubai" panose="020B0503030403030204"/>
                <a:cs typeface="Dubai" panose="020B0503030403030204"/>
              </a:defRPr>
            </a:lvl4pPr>
            <a:lvl5pPr>
              <a:defRPr sz="1600">
                <a:latin typeface="+mn-lt"/>
                <a:ea typeface="Dubai" panose="020B0503030403030204"/>
                <a:cs typeface="Dubai" panose="020B0503030403030204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85723A-39D1-5DA1-78F7-944D5D443A1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854609" y="1823719"/>
            <a:ext cx="3544911" cy="3926841"/>
          </a:xfrm>
          <a:ln w="3175">
            <a:noFill/>
          </a:ln>
        </p:spPr>
        <p:txBody>
          <a:bodyPr>
            <a:normAutofit/>
          </a:bodyPr>
          <a:lstStyle>
            <a:lvl1pPr>
              <a:defRPr sz="2400">
                <a:latin typeface="+mn-lt"/>
                <a:ea typeface="Dubai" panose="020B0503030403030204"/>
                <a:cs typeface="Dubai" panose="020B0503030403030204"/>
              </a:defRPr>
            </a:lvl1pPr>
            <a:lvl2pPr>
              <a:defRPr sz="2000">
                <a:latin typeface="+mn-lt"/>
                <a:ea typeface="Dubai" panose="020B0503030403030204"/>
                <a:cs typeface="Dubai" panose="020B0503030403030204"/>
              </a:defRPr>
            </a:lvl2pPr>
            <a:lvl3pPr>
              <a:defRPr sz="1800">
                <a:latin typeface="+mn-lt"/>
                <a:ea typeface="Dubai" panose="020B0503030403030204"/>
                <a:cs typeface="Dubai" panose="020B0503030403030204"/>
              </a:defRPr>
            </a:lvl3pPr>
            <a:lvl4pPr>
              <a:defRPr sz="1600">
                <a:latin typeface="+mn-lt"/>
                <a:ea typeface="Dubai" panose="020B0503030403030204"/>
                <a:cs typeface="Dubai" panose="020B0503030403030204"/>
              </a:defRPr>
            </a:lvl4pPr>
            <a:lvl5pPr>
              <a:defRPr sz="1600">
                <a:latin typeface="+mn-lt"/>
                <a:ea typeface="Dubai" panose="020B0503030403030204"/>
                <a:cs typeface="Dubai" panose="020B0503030403030204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8435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A10FA-F87E-BD41-9EC5-35CD74E45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F6C08-0C9B-554A-AAC3-594685D4B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6E60C-4B03-F545-9868-AD05237CDC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E5B364-EDEA-EA27-A2E4-C0703AED81A6}"/>
              </a:ext>
            </a:extLst>
          </p:cNvPr>
          <p:cNvSpPr txBox="1">
            <a:spLocks/>
          </p:cNvSpPr>
          <p:nvPr userDrawn="1"/>
        </p:nvSpPr>
        <p:spPr>
          <a:xfrm>
            <a:off x="11750040" y="0"/>
            <a:ext cx="441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584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8D3C3-C8B6-F747-9D80-FFE106FF8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7C81EF-6756-D74A-BA3B-CC84C14E9D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3BD91-F951-EF49-A24D-CB9507ECCC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93C8740-B403-2C10-D24D-4AC794894B70}"/>
              </a:ext>
            </a:extLst>
          </p:cNvPr>
          <p:cNvSpPr txBox="1">
            <a:spLocks/>
          </p:cNvSpPr>
          <p:nvPr userDrawn="1"/>
        </p:nvSpPr>
        <p:spPr>
          <a:xfrm>
            <a:off x="11750040" y="0"/>
            <a:ext cx="441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87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72D5F-AB8D-3544-A8B0-79414DF71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F152BB-29CB-4E41-B44A-BA85C7673E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B7C972-1A40-9794-8EED-813E0B6F725F}"/>
              </a:ext>
            </a:extLst>
          </p:cNvPr>
          <p:cNvSpPr txBox="1">
            <a:spLocks/>
          </p:cNvSpPr>
          <p:nvPr userDrawn="1"/>
        </p:nvSpPr>
        <p:spPr>
          <a:xfrm>
            <a:off x="11750040" y="0"/>
            <a:ext cx="441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584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B1FE38-0D33-AC44-830B-1E5EBAB997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4108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CAA2B2-F786-AE4A-B06A-169035FED3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4108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D3068BC-F5DD-CE01-E4DB-863AD48F5562}"/>
              </a:ext>
            </a:extLst>
          </p:cNvPr>
          <p:cNvSpPr txBox="1">
            <a:spLocks/>
          </p:cNvSpPr>
          <p:nvPr userDrawn="1"/>
        </p:nvSpPr>
        <p:spPr>
          <a:xfrm>
            <a:off x="11750040" y="0"/>
            <a:ext cx="441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28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FFF4B23-7A30-4D26-4E0C-F0DA74199BFA}"/>
              </a:ext>
            </a:extLst>
          </p:cNvPr>
          <p:cNvSpPr txBox="1">
            <a:spLocks/>
          </p:cNvSpPr>
          <p:nvPr userDrawn="1"/>
        </p:nvSpPr>
        <p:spPr>
          <a:xfrm>
            <a:off x="11750040" y="0"/>
            <a:ext cx="441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200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927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microsoft.com/office/2007/relationships/hdphoto" Target="../media/hdphoto2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microsoft.com/office/2007/relationships/hdphoto" Target="../media/hdphoto2.wdp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Unknown-3.png">
            <a:extLst>
              <a:ext uri="{FF2B5EF4-FFF2-40B4-BE49-F238E27FC236}">
                <a16:creationId xmlns:a16="http://schemas.microsoft.com/office/drawing/2014/main" id="{15CE1F5A-1D41-1A43-9C18-A048F43EC8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15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082" b="26933"/>
          <a:stretch/>
        </p:blipFill>
        <p:spPr>
          <a:xfrm>
            <a:off x="182887" y="-721780"/>
            <a:ext cx="12250205" cy="681702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D92AE3-02C8-D449-B641-1BC63CC72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FA964-0BFB-D14F-99E0-E15489D95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E6836-AB18-7B45-9790-BE6C8C3362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DA005-EDFF-4242-88EB-F34A03D612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FFD7D-86FD-4D42-A327-8CF57746B7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51290D-48B6-434D-A8E9-A580B565960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 descr="CORTICES_logo_I_05_3000x592.png">
            <a:extLst>
              <a:ext uri="{FF2B5EF4-FFF2-40B4-BE49-F238E27FC236}">
                <a16:creationId xmlns:a16="http://schemas.microsoft.com/office/drawing/2014/main" id="{966C4AFC-CCC2-C7B7-BCAE-7E58B1E74F3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  <a14:imgEffect>
                      <a14:brightnessContrast brigh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743" y="6075535"/>
            <a:ext cx="2821251" cy="55672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5A9F1C0-5362-532B-5861-F75D36038433}"/>
              </a:ext>
            </a:extLst>
          </p:cNvPr>
          <p:cNvGrpSpPr/>
          <p:nvPr userDrawn="1"/>
        </p:nvGrpSpPr>
        <p:grpSpPr>
          <a:xfrm>
            <a:off x="-4" y="5832488"/>
            <a:ext cx="12192003" cy="1042821"/>
            <a:chOff x="-4" y="5832488"/>
            <a:chExt cx="12192003" cy="104282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4C14A84-7A99-230E-5C4F-CC253152E575}"/>
                </a:ext>
              </a:extLst>
            </p:cNvPr>
            <p:cNvSpPr/>
            <p:nvPr userDrawn="1"/>
          </p:nvSpPr>
          <p:spPr>
            <a:xfrm rot="5400000">
              <a:off x="5574587" y="257897"/>
              <a:ext cx="1042821" cy="12192003"/>
            </a:xfrm>
            <a:prstGeom prst="rect">
              <a:avLst/>
            </a:prstGeom>
            <a:solidFill>
              <a:srgbClr val="007DB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D64B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Picture 14" descr="CORTICES_logo_I_05_3000x592.png">
              <a:extLst>
                <a:ext uri="{FF2B5EF4-FFF2-40B4-BE49-F238E27FC236}">
                  <a16:creationId xmlns:a16="http://schemas.microsoft.com/office/drawing/2014/main" id="{A88884D8-07C7-8230-5AB1-C1D204B295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alphaModFix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  <a14:imgEffect>
                        <a14:brightnessContrast bright="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6743" y="6075535"/>
              <a:ext cx="2821251" cy="556727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394D3A5-8F73-28DF-CE6A-104EE08B64A4}"/>
              </a:ext>
            </a:extLst>
          </p:cNvPr>
          <p:cNvSpPr txBox="1"/>
          <p:nvPr userDrawn="1"/>
        </p:nvSpPr>
        <p:spPr>
          <a:xfrm>
            <a:off x="70499" y="6169232"/>
            <a:ext cx="2493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strike="noStrik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43068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8" r:id="rId3"/>
    <p:sldLayoutId id="2147483669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E2E2E"/>
          </a:solidFill>
          <a:latin typeface="Arial" panose="020B0604020202020204" pitchFamily="34" charset="0"/>
          <a:ea typeface="FangSong" panose="020B0503020204020204" pitchFamily="49" charset="-122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E2E2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E2E2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E2E2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E2E2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E2E2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D92AE3-02C8-D449-B641-1BC63CC72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569" y="41160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FA964-0BFB-D14F-99E0-E15489D95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569" y="1833462"/>
            <a:ext cx="10515600" cy="3952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573433-F791-6843-A616-59D05316E59D}"/>
              </a:ext>
            </a:extLst>
          </p:cNvPr>
          <p:cNvSpPr/>
          <p:nvPr userDrawn="1"/>
        </p:nvSpPr>
        <p:spPr>
          <a:xfrm rot="5400000">
            <a:off x="5834414" y="517724"/>
            <a:ext cx="523166" cy="12192003"/>
          </a:xfrm>
          <a:prstGeom prst="rect">
            <a:avLst/>
          </a:prstGeom>
          <a:solidFill>
            <a:srgbClr val="007D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64B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CORTICES_logo_I_05_3000x592.png">
            <a:extLst>
              <a:ext uri="{FF2B5EF4-FFF2-40B4-BE49-F238E27FC236}">
                <a16:creationId xmlns:a16="http://schemas.microsoft.com/office/drawing/2014/main" id="{73C5EA17-AC3A-914E-AF30-EAEB26ECD53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  <a14:imgEffect>
                      <a14:brightnessContrast brigh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544" y="6404586"/>
            <a:ext cx="2119648" cy="41827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6DFC4CE-D014-22B4-14D4-4701024AD8D1}"/>
              </a:ext>
            </a:extLst>
          </p:cNvPr>
          <p:cNvSpPr/>
          <p:nvPr userDrawn="1"/>
        </p:nvSpPr>
        <p:spPr>
          <a:xfrm rot="5400000">
            <a:off x="5936277" y="-5936283"/>
            <a:ext cx="319437" cy="12192003"/>
          </a:xfrm>
          <a:prstGeom prst="rect">
            <a:avLst/>
          </a:prstGeom>
          <a:solidFill>
            <a:srgbClr val="007D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D64B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5A3A2F-E4BF-7C97-893A-05FBC6F33BCE}"/>
              </a:ext>
            </a:extLst>
          </p:cNvPr>
          <p:cNvSpPr txBox="1"/>
          <p:nvPr userDrawn="1"/>
        </p:nvSpPr>
        <p:spPr>
          <a:xfrm>
            <a:off x="70499" y="6429058"/>
            <a:ext cx="2493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strike="noStrik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265580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1" r:id="rId2"/>
    <p:sldLayoutId id="2147483833" r:id="rId3"/>
    <p:sldLayoutId id="2147483834" r:id="rId4"/>
    <p:sldLayoutId id="2147483841" r:id="rId5"/>
    <p:sldLayoutId id="2147483837" r:id="rId6"/>
    <p:sldLayoutId id="2147483838" r:id="rId7"/>
    <p:sldLayoutId id="2147483839" r:id="rId8"/>
    <p:sldLayoutId id="2147483840" r:id="rId9"/>
    <p:sldLayoutId id="2147483836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E2E2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E2E2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E2E2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E2E2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E2E2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E2E2E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BDAC31-63E5-B28A-EA96-122F7B5D3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117248-3F59-7354-1D88-F1719DFE6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908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microsoft.com/office/2007/relationships/hdphoto" Target="../media/hdphoto8.wdp"/><Relationship Id="rId26" Type="http://schemas.microsoft.com/office/2007/relationships/hdphoto" Target="../media/hdphoto10.wdp"/><Relationship Id="rId21" Type="http://schemas.microsoft.com/office/2007/relationships/hdphoto" Target="../media/hdphoto9.wdp"/><Relationship Id="rId34" Type="http://schemas.openxmlformats.org/officeDocument/2006/relationships/image" Target="../media/image26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17" Type="http://schemas.openxmlformats.org/officeDocument/2006/relationships/image" Target="../media/image14.png"/><Relationship Id="rId25" Type="http://schemas.openxmlformats.org/officeDocument/2006/relationships/image" Target="../media/image20.png"/><Relationship Id="rId33" Type="http://schemas.microsoft.com/office/2007/relationships/hdphoto" Target="../media/hdphoto12.wdp"/><Relationship Id="rId2" Type="http://schemas.openxmlformats.org/officeDocument/2006/relationships/image" Target="../media/image4.png"/><Relationship Id="rId16" Type="http://schemas.openxmlformats.org/officeDocument/2006/relationships/image" Target="../media/image13.png"/><Relationship Id="rId20" Type="http://schemas.openxmlformats.org/officeDocument/2006/relationships/image" Target="../media/image16.png"/><Relationship Id="rId29" Type="http://schemas.microsoft.com/office/2007/relationships/hdphoto" Target="../media/hdphoto11.wdp"/><Relationship Id="rId1" Type="http://schemas.openxmlformats.org/officeDocument/2006/relationships/slideLayout" Target="../slideLayouts/slideLayout15.xml"/><Relationship Id="rId6" Type="http://schemas.microsoft.com/office/2007/relationships/hdphoto" Target="../media/hdphoto4.wdp"/><Relationship Id="rId11" Type="http://schemas.openxmlformats.org/officeDocument/2006/relationships/image" Target="../media/image10.png"/><Relationship Id="rId24" Type="http://schemas.openxmlformats.org/officeDocument/2006/relationships/image" Target="../media/image19.png"/><Relationship Id="rId32" Type="http://schemas.openxmlformats.org/officeDocument/2006/relationships/image" Target="../media/image25.png"/><Relationship Id="rId37" Type="http://schemas.microsoft.com/office/2007/relationships/hdphoto" Target="../media/hdphoto2.wdp"/><Relationship Id="rId5" Type="http://schemas.openxmlformats.org/officeDocument/2006/relationships/image" Target="../media/image6.png"/><Relationship Id="rId15" Type="http://schemas.openxmlformats.org/officeDocument/2006/relationships/image" Target="../media/image12.png"/><Relationship Id="rId23" Type="http://schemas.openxmlformats.org/officeDocument/2006/relationships/image" Target="../media/image18.png"/><Relationship Id="rId28" Type="http://schemas.openxmlformats.org/officeDocument/2006/relationships/image" Target="../media/image22.png"/><Relationship Id="rId36" Type="http://schemas.openxmlformats.org/officeDocument/2006/relationships/image" Target="../media/image2.png"/><Relationship Id="rId10" Type="http://schemas.microsoft.com/office/2007/relationships/hdphoto" Target="../media/hdphoto5.wdp"/><Relationship Id="rId19" Type="http://schemas.openxmlformats.org/officeDocument/2006/relationships/image" Target="../media/image15.png"/><Relationship Id="rId31" Type="http://schemas.openxmlformats.org/officeDocument/2006/relationships/image" Target="../media/image24.png"/><Relationship Id="rId4" Type="http://schemas.openxmlformats.org/officeDocument/2006/relationships/image" Target="../media/image5.png"/><Relationship Id="rId9" Type="http://schemas.openxmlformats.org/officeDocument/2006/relationships/image" Target="../media/image9.png"/><Relationship Id="rId14" Type="http://schemas.microsoft.com/office/2007/relationships/hdphoto" Target="../media/hdphoto7.wdp"/><Relationship Id="rId22" Type="http://schemas.openxmlformats.org/officeDocument/2006/relationships/image" Target="../media/image17.png"/><Relationship Id="rId27" Type="http://schemas.openxmlformats.org/officeDocument/2006/relationships/image" Target="../media/image21.png"/><Relationship Id="rId30" Type="http://schemas.openxmlformats.org/officeDocument/2006/relationships/image" Target="../media/image23.png"/><Relationship Id="rId35" Type="http://schemas.openxmlformats.org/officeDocument/2006/relationships/image" Target="../media/image27.png"/><Relationship Id="rId8" Type="http://schemas.openxmlformats.org/officeDocument/2006/relationships/image" Target="../media/image8.png"/><Relationship Id="rId3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588AA6-976E-FD56-00F4-BA86189AC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&lt;Your Study Title&gt;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897FF8-394E-9934-CE22-FF206D71B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&lt;Your Study Team Members&gt;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B109C-B448-B3D0-5C89-FC857FA2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1290D-48B6-434D-A8E9-A580B565960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8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B9E1546-DAFF-A03B-69B7-08299BDD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Layout: Title &amp; Content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66F43DE-5E56-5E41-83FD-05D50E3FD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B109C-B448-B3D0-5C89-FC857FA2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1290D-48B6-434D-A8E9-A580B565960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150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A2B96-1179-F606-A441-38F5152A8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Layout: Two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28DE6-DFE2-2C08-D730-5ED0B9F8E7D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610E1A-A284-BCBD-557C-C495CED066E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819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8A1D9-8AA4-5A09-6DC8-1D7ADF611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Layout: Comparison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05A9A2-AE57-23B6-0BC1-D80581DC2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6CF32B-2135-1A33-BDEA-D54A64EA5E6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B0D0A8-27C9-9AF2-26C0-A6AC8E02F7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DD550A-9860-DE5B-30F6-569CA0E234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94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C3D8EF5-81A0-A5C8-9931-39668EAB7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2491F670-2F4A-67FA-7DAE-515EB187F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Layout: 3 Column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9488879-301E-B59D-307E-C15C3D42B93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4B286DB-F635-27A3-8B4C-80F3769B72A2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E22723E2-8D9F-38BE-2E93-B9B99F586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1290D-48B6-434D-A8E9-A580B565960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959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62DCD-206B-5A40-8C22-D1F926DC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Layout: </a:t>
            </a:r>
            <a:br>
              <a:rPr lang="en-US" dirty="0"/>
            </a:br>
            <a:r>
              <a:rPr lang="en-US" dirty="0"/>
              <a:t>Content w/ Caption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5136-30C4-99A1-9D87-EB4D275F6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9E7F2-03CC-13F6-8F4C-323EF968299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667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D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Project Heart | Children's Hospital Colorado">
            <a:extLst>
              <a:ext uri="{FF2B5EF4-FFF2-40B4-BE49-F238E27FC236}">
                <a16:creationId xmlns:a16="http://schemas.microsoft.com/office/drawing/2014/main" id="{559EBECF-99CA-D197-1F23-FF19C46EA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011" y="678920"/>
            <a:ext cx="2412123" cy="99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Nationwide Children's Hospital to Acquire Mercy Health – Children's Hospital">
            <a:extLst>
              <a:ext uri="{FF2B5EF4-FFF2-40B4-BE49-F238E27FC236}">
                <a16:creationId xmlns:a16="http://schemas.microsoft.com/office/drawing/2014/main" id="{8E89C752-55EC-1ACC-34F0-D798F33F0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210" y="3623690"/>
            <a:ext cx="2040076" cy="80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8" name="Picture 10" descr="Le Bonheur Children's Hospital">
            <a:extLst>
              <a:ext uri="{FF2B5EF4-FFF2-40B4-BE49-F238E27FC236}">
                <a16:creationId xmlns:a16="http://schemas.microsoft.com/office/drawing/2014/main" id="{69089EF7-8635-4A06-A7B1-288AFAE13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206" y="2822872"/>
            <a:ext cx="2274728" cy="66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4" name="Picture 26" descr="Gillette Children's Specialty Healthcare - Wikipedia">
            <a:extLst>
              <a:ext uri="{FF2B5EF4-FFF2-40B4-BE49-F238E27FC236}">
                <a16:creationId xmlns:a16="http://schemas.microsoft.com/office/drawing/2014/main" id="{544E46EC-0C01-3C19-E013-D4A928E0AE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5" b="8929"/>
          <a:stretch>
            <a:fillRect/>
          </a:stretch>
        </p:blipFill>
        <p:spPr bwMode="auto">
          <a:xfrm>
            <a:off x="3413971" y="1761112"/>
            <a:ext cx="2313772" cy="89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8AA2578B-A142-01DF-2469-FFD2D9556ED1}"/>
              </a:ext>
            </a:extLst>
          </p:cNvPr>
          <p:cNvGrpSpPr/>
          <p:nvPr/>
        </p:nvGrpSpPr>
        <p:grpSpPr>
          <a:xfrm>
            <a:off x="3797625" y="4522868"/>
            <a:ext cx="1738368" cy="835851"/>
            <a:chOff x="6522945" y="3341087"/>
            <a:chExt cx="3393635" cy="160213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E0E3E51-F84A-D9F8-5A54-3B4EF33ABB3F}"/>
                </a:ext>
              </a:extLst>
            </p:cNvPr>
            <p:cNvGrpSpPr/>
            <p:nvPr/>
          </p:nvGrpSpPr>
          <p:grpSpPr>
            <a:xfrm>
              <a:off x="7516968" y="3341087"/>
              <a:ext cx="1159039" cy="1008482"/>
              <a:chOff x="6976755" y="4659307"/>
              <a:chExt cx="4001318" cy="3481555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B99E0CB5-B8DE-ACEB-5FDA-F685DB1AF689}"/>
                  </a:ext>
                </a:extLst>
              </p:cNvPr>
              <p:cNvSpPr/>
              <p:nvPr/>
            </p:nvSpPr>
            <p:spPr>
              <a:xfrm>
                <a:off x="7248976" y="4659307"/>
                <a:ext cx="3572820" cy="344333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pic>
            <p:nvPicPr>
              <p:cNvPr id="22562" name="Picture 34" descr="Seattle Children's Hospital - Gift from a Child">
                <a:extLst>
                  <a:ext uri="{FF2B5EF4-FFF2-40B4-BE49-F238E27FC236}">
                    <a16:creationId xmlns:a16="http://schemas.microsoft.com/office/drawing/2014/main" id="{A24621F8-28CF-8D18-E083-6A21B312EB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372" r="34474" b="40930"/>
              <a:stretch>
                <a:fillRect/>
              </a:stretch>
            </p:blipFill>
            <p:spPr bwMode="auto">
              <a:xfrm>
                <a:off x="6976755" y="4697524"/>
                <a:ext cx="4001318" cy="34433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3" name="Picture 34" descr="Seattle Children's Hospital - Gift from a Child">
              <a:extLst>
                <a:ext uri="{FF2B5EF4-FFF2-40B4-BE49-F238E27FC236}">
                  <a16:creationId xmlns:a16="http://schemas.microsoft.com/office/drawing/2014/main" id="{0AC978FB-A05C-4F79-A063-7E9C81AC4F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939"/>
            <a:stretch>
              <a:fillRect/>
            </a:stretch>
          </p:blipFill>
          <p:spPr bwMode="auto">
            <a:xfrm>
              <a:off x="6522945" y="4351205"/>
              <a:ext cx="3393635" cy="592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 descr="Welcome | Children's Hospital of Philadelphia">
            <a:extLst>
              <a:ext uri="{FF2B5EF4-FFF2-40B4-BE49-F238E27FC236}">
                <a16:creationId xmlns:a16="http://schemas.microsoft.com/office/drawing/2014/main" id="{2207AD74-0576-C775-A474-68CD252ED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41" y="3786882"/>
            <a:ext cx="2692047" cy="564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51A6E1E-1F90-8E1D-3235-E0E2B80555C9}"/>
              </a:ext>
            </a:extLst>
          </p:cNvPr>
          <p:cNvGrpSpPr/>
          <p:nvPr/>
        </p:nvGrpSpPr>
        <p:grpSpPr>
          <a:xfrm>
            <a:off x="198401" y="2791819"/>
            <a:ext cx="2750045" cy="662360"/>
            <a:chOff x="3120871" y="2945856"/>
            <a:chExt cx="3269566" cy="728596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B8686B1-76C7-5025-A702-EF6D50D5B7E3}"/>
                </a:ext>
              </a:extLst>
            </p:cNvPr>
            <p:cNvSpPr/>
            <p:nvPr/>
          </p:nvSpPr>
          <p:spPr>
            <a:xfrm>
              <a:off x="3458865" y="3040063"/>
              <a:ext cx="300335" cy="3032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2546" name="Picture 18" descr="Ann &amp; Robert H. Lurie Children's Hospital of Chicago available technologies  | Powered by Inpart">
              <a:extLst>
                <a:ext uri="{FF2B5EF4-FFF2-40B4-BE49-F238E27FC236}">
                  <a16:creationId xmlns:a16="http://schemas.microsoft.com/office/drawing/2014/main" id="{45FFB5A7-6162-929E-D9C7-80B00D7ADC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4" t="17938" r="3728" b="21368"/>
            <a:stretch>
              <a:fillRect/>
            </a:stretch>
          </p:blipFill>
          <p:spPr bwMode="auto">
            <a:xfrm>
              <a:off x="3120871" y="2945856"/>
              <a:ext cx="3269566" cy="728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3AEEA3A-A578-49D4-F48D-E978D2E4D7E7}"/>
              </a:ext>
            </a:extLst>
          </p:cNvPr>
          <p:cNvGrpSpPr/>
          <p:nvPr/>
        </p:nvGrpSpPr>
        <p:grpSpPr>
          <a:xfrm>
            <a:off x="363723" y="609907"/>
            <a:ext cx="1966956" cy="985815"/>
            <a:chOff x="7922118" y="3176753"/>
            <a:chExt cx="3310864" cy="1705095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80D047F-6D79-151E-2029-9089A6FBCC82}"/>
                </a:ext>
              </a:extLst>
            </p:cNvPr>
            <p:cNvSpPr/>
            <p:nvPr/>
          </p:nvSpPr>
          <p:spPr>
            <a:xfrm>
              <a:off x="7931983" y="3176754"/>
              <a:ext cx="1054087" cy="13249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22550" name="Picture 22" descr="Boston Children's Hospital - Wikipedia">
              <a:extLst>
                <a:ext uri="{FF2B5EF4-FFF2-40B4-BE49-F238E27FC236}">
                  <a16:creationId xmlns:a16="http://schemas.microsoft.com/office/drawing/2014/main" id="{2F40677C-6D7B-5BB9-3F67-3D990BA72B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2118" y="3176753"/>
              <a:ext cx="3310864" cy="1705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CF6A8C6-1C58-311E-71F7-7B976DB1814F}"/>
              </a:ext>
            </a:extLst>
          </p:cNvPr>
          <p:cNvGrpSpPr/>
          <p:nvPr/>
        </p:nvGrpSpPr>
        <p:grpSpPr>
          <a:xfrm>
            <a:off x="284215" y="1832092"/>
            <a:ext cx="2512711" cy="673538"/>
            <a:chOff x="6291229" y="1923135"/>
            <a:chExt cx="3040380" cy="814981"/>
          </a:xfrm>
        </p:grpSpPr>
        <p:pic>
          <p:nvPicPr>
            <p:cNvPr id="22560" name="Picture 32" descr="Children's Healthcare of Atlanta">
              <a:extLst>
                <a:ext uri="{FF2B5EF4-FFF2-40B4-BE49-F238E27FC236}">
                  <a16:creationId xmlns:a16="http://schemas.microsoft.com/office/drawing/2014/main" id="{B8FA8B9F-6B79-84AD-1B47-A443C7EBB70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139" b="23414"/>
            <a:stretch>
              <a:fillRect/>
            </a:stretch>
          </p:blipFill>
          <p:spPr bwMode="auto">
            <a:xfrm>
              <a:off x="6291229" y="1923135"/>
              <a:ext cx="816689" cy="8149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32" descr="Children's Healthcare of Atlanta">
              <a:extLst>
                <a:ext uri="{FF2B5EF4-FFF2-40B4-BE49-F238E27FC236}">
                  <a16:creationId xmlns:a16="http://schemas.microsoft.com/office/drawing/2014/main" id="{4BEA2CEE-BC5F-AC53-879E-7BA8267E07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61" b="23414"/>
            <a:stretch>
              <a:fillRect/>
            </a:stretch>
          </p:blipFill>
          <p:spPr bwMode="auto">
            <a:xfrm>
              <a:off x="7107918" y="1923135"/>
              <a:ext cx="2223691" cy="8149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9FED49D-F5E2-4C04-448A-5323B619FFD4}"/>
              </a:ext>
            </a:extLst>
          </p:cNvPr>
          <p:cNvGrpSpPr/>
          <p:nvPr/>
        </p:nvGrpSpPr>
        <p:grpSpPr>
          <a:xfrm>
            <a:off x="342964" y="4593004"/>
            <a:ext cx="2329176" cy="790288"/>
            <a:chOff x="6452315" y="1021030"/>
            <a:chExt cx="2329176" cy="790288"/>
          </a:xfrm>
        </p:grpSpPr>
        <p:pic>
          <p:nvPicPr>
            <p:cNvPr id="22558" name="Picture 30" descr="Join the Team at Cincinnati Children's Hospital Medical Center | Explore  Careers at Cincinnati Children's Hospital Medical Center">
              <a:extLst>
                <a:ext uri="{FF2B5EF4-FFF2-40B4-BE49-F238E27FC236}">
                  <a16:creationId xmlns:a16="http://schemas.microsoft.com/office/drawing/2014/main" id="{C07CA275-EE37-E63E-D751-6CB4A4C9A2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005"/>
            <a:stretch>
              <a:fillRect/>
            </a:stretch>
          </p:blipFill>
          <p:spPr bwMode="auto">
            <a:xfrm>
              <a:off x="6452315" y="1021030"/>
              <a:ext cx="679462" cy="790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30" descr="Join the Team at Cincinnati Children's Hospital Medical Center | Explore  Careers at Cincinnati Children's Hospital Medical Center">
              <a:extLst>
                <a:ext uri="{FF2B5EF4-FFF2-40B4-BE49-F238E27FC236}">
                  <a16:creationId xmlns:a16="http://schemas.microsoft.com/office/drawing/2014/main" id="{3A859FBD-7AA8-66B4-0B1C-B4F1189649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01"/>
            <a:stretch>
              <a:fillRect/>
            </a:stretch>
          </p:blipFill>
          <p:spPr bwMode="auto">
            <a:xfrm>
              <a:off x="7131777" y="1021030"/>
              <a:ext cx="1649714" cy="790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534" name="Picture 6" descr="Vanderbilt Children's Hospital Nashville, TN">
            <a:extLst>
              <a:ext uri="{FF2B5EF4-FFF2-40B4-BE49-F238E27FC236}">
                <a16:creationId xmlns:a16="http://schemas.microsoft.com/office/drawing/2014/main" id="{ED708BE7-BB0F-7592-B2B8-B19918BDF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826" y="4493042"/>
            <a:ext cx="1569365" cy="884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BBFCCF44-1333-C7D5-03AA-3A8B0F10CA4F}"/>
              </a:ext>
            </a:extLst>
          </p:cNvPr>
          <p:cNvGrpSpPr/>
          <p:nvPr/>
        </p:nvGrpSpPr>
        <p:grpSpPr>
          <a:xfrm>
            <a:off x="10270317" y="1865236"/>
            <a:ext cx="1282295" cy="823749"/>
            <a:chOff x="8745383" y="1234733"/>
            <a:chExt cx="2065149" cy="1459322"/>
          </a:xfrm>
        </p:grpSpPr>
        <p:pic>
          <p:nvPicPr>
            <p:cNvPr id="22556" name="Picture 28" descr="Scottish Rite Home - Pediatric Orthopedic Specialists | Scottish Rite for  Children">
              <a:extLst>
                <a:ext uri="{FF2B5EF4-FFF2-40B4-BE49-F238E27FC236}">
                  <a16:creationId xmlns:a16="http://schemas.microsoft.com/office/drawing/2014/main" id="{82E77151-351C-7188-3EAD-3398127D43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45383" y="1234733"/>
              <a:ext cx="2065149" cy="788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552" name="Picture 24" descr="Children's Medical Center Dallas - Wikipedia">
              <a:extLst>
                <a:ext uri="{FF2B5EF4-FFF2-40B4-BE49-F238E27FC236}">
                  <a16:creationId xmlns:a16="http://schemas.microsoft.com/office/drawing/2014/main" id="{B2FB8BEB-8B2D-F296-440B-25C50B6E4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45383" y="1872731"/>
              <a:ext cx="1964038" cy="821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568" name="Picture 40" descr="HARK">
            <a:extLst>
              <a:ext uri="{FF2B5EF4-FFF2-40B4-BE49-F238E27FC236}">
                <a16:creationId xmlns:a16="http://schemas.microsoft.com/office/drawing/2014/main" id="{CD0E225B-FDB3-BD5D-679A-AE4DFA6165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21" t="27459" r="7294" b="8788"/>
          <a:stretch>
            <a:fillRect/>
          </a:stretch>
        </p:blipFill>
        <p:spPr bwMode="auto">
          <a:xfrm>
            <a:off x="10076782" y="2791819"/>
            <a:ext cx="1711686" cy="73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6A39E7F-4596-BB73-AE8C-AD9503CFB99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143437" y="792554"/>
            <a:ext cx="1473271" cy="9068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9BB77C-17E7-02C4-8CEC-5C8ED5AA633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7314" y="3705610"/>
            <a:ext cx="1897248" cy="6640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4D129A-8EAE-E96B-7BB4-F15F88CFFB4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931932" y="4642142"/>
            <a:ext cx="1718537" cy="741150"/>
          </a:xfrm>
          <a:prstGeom prst="rect">
            <a:avLst/>
          </a:prstGeom>
        </p:spPr>
      </p:pic>
      <p:pic>
        <p:nvPicPr>
          <p:cNvPr id="22542" name="Picture 14" descr="C.S. Mott Children's Hospital">
            <a:extLst>
              <a:ext uri="{FF2B5EF4-FFF2-40B4-BE49-F238E27FC236}">
                <a16:creationId xmlns:a16="http://schemas.microsoft.com/office/drawing/2014/main" id="{750AB8C9-4EA9-D558-137C-6AF73DDD98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54"/>
          <a:stretch>
            <a:fillRect/>
          </a:stretch>
        </p:blipFill>
        <p:spPr bwMode="auto">
          <a:xfrm>
            <a:off x="7208474" y="2715206"/>
            <a:ext cx="1373955" cy="100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72" name="Picture 44" descr="Rady Children's Hospital - Wikipedia">
            <a:extLst>
              <a:ext uri="{FF2B5EF4-FFF2-40B4-BE49-F238E27FC236}">
                <a16:creationId xmlns:a16="http://schemas.microsoft.com/office/drawing/2014/main" id="{A39C5577-CCBB-EF9A-2B49-3366CBCCC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210" y="863176"/>
            <a:ext cx="1333729" cy="84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8960EADE-B4B9-943E-8E8D-ED8D38F111EE}"/>
              </a:ext>
            </a:extLst>
          </p:cNvPr>
          <p:cNvGrpSpPr/>
          <p:nvPr/>
        </p:nvGrpSpPr>
        <p:grpSpPr>
          <a:xfrm>
            <a:off x="6405688" y="1864155"/>
            <a:ext cx="2833521" cy="668770"/>
            <a:chOff x="9122109" y="2231129"/>
            <a:chExt cx="2833521" cy="668770"/>
          </a:xfrm>
        </p:grpSpPr>
        <p:pic>
          <p:nvPicPr>
            <p:cNvPr id="22576" name="Picture 48" descr="UCSF Benioff Childrens Hospital Logo, symbol, meaning, history, PNG, brand">
              <a:extLst>
                <a:ext uri="{FF2B5EF4-FFF2-40B4-BE49-F238E27FC236}">
                  <a16:creationId xmlns:a16="http://schemas.microsoft.com/office/drawing/2014/main" id="{C3814610-AD97-B7EB-39BC-F252F00454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1" r="15134" b="58128"/>
            <a:stretch>
              <a:fillRect/>
            </a:stretch>
          </p:blipFill>
          <p:spPr bwMode="auto">
            <a:xfrm>
              <a:off x="10535353" y="2280368"/>
              <a:ext cx="1420277" cy="4785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48" descr="UCSF Benioff Childrens Hospital Logo, symbol, meaning, history, PNG, brand">
              <a:extLst>
                <a:ext uri="{FF2B5EF4-FFF2-40B4-BE49-F238E27FC236}">
                  <a16:creationId xmlns:a16="http://schemas.microsoft.com/office/drawing/2014/main" id="{3397F743-9943-BC4B-1227-647F0528DA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1" t="41490" r="15134"/>
            <a:stretch>
              <a:fillRect/>
            </a:stretch>
          </p:blipFill>
          <p:spPr bwMode="auto">
            <a:xfrm>
              <a:off x="9122109" y="2231129"/>
              <a:ext cx="1420277" cy="6687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2" name="Picture 4" descr="Nemours - Multimedia Gallery">
            <a:extLst>
              <a:ext uri="{FF2B5EF4-FFF2-40B4-BE49-F238E27FC236}">
                <a16:creationId xmlns:a16="http://schemas.microsoft.com/office/drawing/2014/main" id="{2847A22C-F62B-011D-94EB-B3177F19B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345" y="3743128"/>
            <a:ext cx="2280210" cy="55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ORTICES_logo_I_05_3000x592.png">
            <a:extLst>
              <a:ext uri="{FF2B5EF4-FFF2-40B4-BE49-F238E27FC236}">
                <a16:creationId xmlns:a16="http://schemas.microsoft.com/office/drawing/2014/main" id="{B3B1665F-845D-DB62-8E07-AA22E2DBBD16}"/>
              </a:ext>
            </a:extLst>
          </p:cNvPr>
          <p:cNvPicPr>
            <a:picLocks noChangeAspect="1"/>
          </p:cNvPicPr>
          <p:nvPr/>
        </p:nvPicPr>
        <p:blipFill>
          <a:blip r:embed="rId36">
            <a:alphaModFix/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saturation sat="0"/>
                    </a14:imgEffect>
                    <a14:imgEffect>
                      <a14:brightnessContrast brigh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743" y="6075535"/>
            <a:ext cx="2821251" cy="556727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D6D6D78-BC21-05D0-B7BA-FD60DA00674E}"/>
              </a:ext>
            </a:extLst>
          </p:cNvPr>
          <p:cNvSpPr txBox="1">
            <a:spLocks/>
          </p:cNvSpPr>
          <p:nvPr/>
        </p:nvSpPr>
        <p:spPr>
          <a:xfrm>
            <a:off x="11750040" y="0"/>
            <a:ext cx="441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51290D-48B6-434D-A8E9-A580B5659603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328807"/>
      </p:ext>
    </p:extLst>
  </p:cSld>
  <p:clrMapOvr>
    <a:masterClrMapping/>
  </p:clrMapOvr>
</p:sld>
</file>

<file path=ppt/theme/theme1.xml><?xml version="1.0" encoding="utf-8"?>
<a:theme xmlns:a="http://schemas.openxmlformats.org/drawingml/2006/main" name="Base Title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7580</TotalTime>
  <Words>38</Words>
  <Application>Microsoft Office PowerPoint</Application>
  <PresentationFormat>Widescreen</PresentationFormat>
  <Paragraphs>11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Base Title Slides</vt:lpstr>
      <vt:lpstr>Content Slides</vt:lpstr>
      <vt:lpstr>Blank</vt:lpstr>
      <vt:lpstr>&lt;Your Study Title&gt;</vt:lpstr>
      <vt:lpstr>Layout: Title &amp; Content</vt:lpstr>
      <vt:lpstr>Layout: Two Content</vt:lpstr>
      <vt:lpstr>Layout: Comparison</vt:lpstr>
      <vt:lpstr>Layout: 3 Column</vt:lpstr>
      <vt:lpstr>Layout:  Content w/ Caption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J. Shore</dc:creator>
  <cp:lastModifiedBy>Pandey, Saurav</cp:lastModifiedBy>
  <cp:revision>101</cp:revision>
  <dcterms:created xsi:type="dcterms:W3CDTF">2019-09-26T14:03:20Z</dcterms:created>
  <dcterms:modified xsi:type="dcterms:W3CDTF">2026-09-03T14:43:46Z</dcterms:modified>
</cp:coreProperties>
</file>