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2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6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1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9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2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6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9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26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3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6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E5061-EA07-4455-9DE4-BA7B9B1F7BE3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534B6-460B-403E-9EAB-97A554419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5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7245525" y="3483436"/>
            <a:ext cx="4659085" cy="304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280" y="543657"/>
            <a:ext cx="10515600" cy="9890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From Idea to Publication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3097" y="1785264"/>
            <a:ext cx="2168434" cy="102761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Study Group Discussion </a:t>
            </a:r>
          </a:p>
          <a:p>
            <a:pPr algn="ctr"/>
            <a:r>
              <a:rPr lang="en-US" dirty="0"/>
              <a:t>CORTICES Priority list</a:t>
            </a:r>
          </a:p>
        </p:txBody>
      </p:sp>
      <p:cxnSp>
        <p:nvCxnSpPr>
          <p:cNvPr id="6" name="Straight Arrow Connector 5"/>
          <p:cNvCxnSpPr>
            <a:stCxn id="4" idx="3"/>
            <a:endCxn id="7" idx="1"/>
          </p:cNvCxnSpPr>
          <p:nvPr/>
        </p:nvCxnSpPr>
        <p:spPr>
          <a:xfrm>
            <a:off x="2501531" y="2299070"/>
            <a:ext cx="37228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73815" y="1785264"/>
            <a:ext cx="2168434" cy="102761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Protocol Development: Use Template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83522" y="1784176"/>
            <a:ext cx="2168434" cy="102761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Reviewed &amp; approved by Research Committee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93229" y="1784175"/>
            <a:ext cx="1900650" cy="10276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CORTICES survey for practice variation, systematic review/ meta- analysis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927765" y="4045138"/>
            <a:ext cx="1802674" cy="102761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IRB</a:t>
            </a:r>
          </a:p>
          <a:p>
            <a:pPr algn="ctr"/>
            <a:r>
              <a:rPr lang="en-US" dirty="0"/>
              <a:t>CORTICES Registry </a:t>
            </a:r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>
            <a:off x="10829102" y="5072749"/>
            <a:ext cx="6531" cy="4223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0101936" y="5495116"/>
            <a:ext cx="1454332" cy="7663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Some sites new IRB for sub-studies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437113" y="4040785"/>
            <a:ext cx="2168434" cy="103196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 </a:t>
            </a:r>
          </a:p>
          <a:p>
            <a:pPr algn="ctr"/>
            <a:r>
              <a:rPr lang="en-US" dirty="0"/>
              <a:t>CORTICES DUA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>
            <a:off x="8521330" y="5072749"/>
            <a:ext cx="4355" cy="4223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859479" y="5495116"/>
            <a:ext cx="1454332" cy="7663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Some sites need SSA sub-studies</a:t>
            </a:r>
          </a:p>
        </p:txBody>
      </p:sp>
      <p:cxnSp>
        <p:nvCxnSpPr>
          <p:cNvPr id="29" name="Straight Connector 28"/>
          <p:cNvCxnSpPr>
            <a:stCxn id="18" idx="1"/>
            <a:endCxn id="22" idx="3"/>
          </p:cNvCxnSpPr>
          <p:nvPr/>
        </p:nvCxnSpPr>
        <p:spPr>
          <a:xfrm flipH="1" flipV="1">
            <a:off x="9605547" y="4556767"/>
            <a:ext cx="322218" cy="21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634438" y="4040785"/>
            <a:ext cx="1439091" cy="1031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Builds </a:t>
            </a:r>
            <a:r>
              <a:rPr lang="en-US" dirty="0" err="1"/>
              <a:t>REDCap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22" idx="1"/>
            <a:endCxn id="30" idx="3"/>
          </p:cNvCxnSpPr>
          <p:nvPr/>
        </p:nvCxnSpPr>
        <p:spPr>
          <a:xfrm flipH="1">
            <a:off x="7073529" y="4556767"/>
            <a:ext cx="36358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782779" y="4040785"/>
            <a:ext cx="1439091" cy="1031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Beta test       5 sites data collection </a:t>
            </a:r>
            <a:r>
              <a:rPr lang="en-US" dirty="0" err="1"/>
              <a:t>REDCap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638793" y="5203380"/>
            <a:ext cx="1439091" cy="1031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creates data entry guide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33097" y="4040785"/>
            <a:ext cx="1439091" cy="1031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Cleaning sheets BCH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041609" y="4040784"/>
            <a:ext cx="1439091" cy="1031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ALL sites collect data </a:t>
            </a:r>
            <a:r>
              <a:rPr lang="en-US" dirty="0" err="1"/>
              <a:t>REDCap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33097" y="5362311"/>
            <a:ext cx="1439091" cy="1031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Stats</a:t>
            </a:r>
          </a:p>
        </p:txBody>
      </p:sp>
      <p:cxnSp>
        <p:nvCxnSpPr>
          <p:cNvPr id="45" name="Straight Arrow Connector 44"/>
          <p:cNvCxnSpPr>
            <a:stCxn id="30" idx="1"/>
            <a:endCxn id="34" idx="3"/>
          </p:cNvCxnSpPr>
          <p:nvPr/>
        </p:nvCxnSpPr>
        <p:spPr>
          <a:xfrm flipH="1">
            <a:off x="5221870" y="4556767"/>
            <a:ext cx="41256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4" idx="1"/>
            <a:endCxn id="42" idx="3"/>
          </p:cNvCxnSpPr>
          <p:nvPr/>
        </p:nvCxnSpPr>
        <p:spPr>
          <a:xfrm flipH="1">
            <a:off x="3480700" y="4556767"/>
            <a:ext cx="30207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2" idx="1"/>
            <a:endCxn id="41" idx="3"/>
          </p:cNvCxnSpPr>
          <p:nvPr/>
        </p:nvCxnSpPr>
        <p:spPr>
          <a:xfrm flipH="1">
            <a:off x="1772188" y="4556767"/>
            <a:ext cx="26942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1" idx="2"/>
            <a:endCxn id="43" idx="0"/>
          </p:cNvCxnSpPr>
          <p:nvPr/>
        </p:nvCxnSpPr>
        <p:spPr>
          <a:xfrm>
            <a:off x="1052643" y="5072749"/>
            <a:ext cx="0" cy="2895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597133" y="3648899"/>
            <a:ext cx="419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Regulatory phase between BCH and sites</a:t>
            </a:r>
          </a:p>
        </p:txBody>
      </p:sp>
      <p:cxnSp>
        <p:nvCxnSpPr>
          <p:cNvPr id="59" name="Elbow Connector 58"/>
          <p:cNvCxnSpPr>
            <a:stCxn id="39" idx="1"/>
            <a:endCxn id="34" idx="2"/>
          </p:cNvCxnSpPr>
          <p:nvPr/>
        </p:nvCxnSpPr>
        <p:spPr>
          <a:xfrm rot="10800000">
            <a:off x="4502325" y="5072750"/>
            <a:ext cx="1136468" cy="64661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049229" y="5362311"/>
            <a:ext cx="1439091" cy="1031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Investigator writing-&gt; abstracts/ publications</a:t>
            </a:r>
          </a:p>
        </p:txBody>
      </p:sp>
      <p:cxnSp>
        <p:nvCxnSpPr>
          <p:cNvPr id="65" name="Straight Arrow Connector 64"/>
          <p:cNvCxnSpPr>
            <a:stCxn id="43" idx="3"/>
            <a:endCxn id="62" idx="1"/>
          </p:cNvCxnSpPr>
          <p:nvPr/>
        </p:nvCxnSpPr>
        <p:spPr>
          <a:xfrm>
            <a:off x="1772188" y="5878293"/>
            <a:ext cx="277041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789311" y="3030596"/>
            <a:ext cx="1439091" cy="8839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*Alfa test: 5 cases at your own institution</a:t>
            </a:r>
          </a:p>
        </p:txBody>
      </p:sp>
      <p:cxnSp>
        <p:nvCxnSpPr>
          <p:cNvPr id="68" name="Straight Connector 67"/>
          <p:cNvCxnSpPr>
            <a:stCxn id="66" idx="2"/>
            <a:endCxn id="34" idx="0"/>
          </p:cNvCxnSpPr>
          <p:nvPr/>
        </p:nvCxnSpPr>
        <p:spPr>
          <a:xfrm flipH="1">
            <a:off x="4502325" y="3914510"/>
            <a:ext cx="6532" cy="1262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30" idx="2"/>
            <a:endCxn id="39" idx="0"/>
          </p:cNvCxnSpPr>
          <p:nvPr/>
        </p:nvCxnSpPr>
        <p:spPr>
          <a:xfrm>
            <a:off x="6353984" y="5072749"/>
            <a:ext cx="4355" cy="1306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4" name="Picture 7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702" y="94449"/>
            <a:ext cx="2590800" cy="5067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0" name="Elbow Connector 49"/>
          <p:cNvCxnSpPr>
            <a:stCxn id="7" idx="3"/>
            <a:endCxn id="11" idx="1"/>
          </p:cNvCxnSpPr>
          <p:nvPr/>
        </p:nvCxnSpPr>
        <p:spPr>
          <a:xfrm flipV="1">
            <a:off x="5042249" y="2297982"/>
            <a:ext cx="341273" cy="1088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0040976" y="1785264"/>
            <a:ext cx="1689463" cy="102761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Retrospective chart review</a:t>
            </a:r>
          </a:p>
        </p:txBody>
      </p:sp>
      <p:cxnSp>
        <p:nvCxnSpPr>
          <p:cNvPr id="56" name="Elbow Connector 55"/>
          <p:cNvCxnSpPr>
            <a:cxnSpLocks/>
            <a:stCxn id="11" idx="3"/>
            <a:endCxn id="15" idx="1"/>
          </p:cNvCxnSpPr>
          <p:nvPr/>
        </p:nvCxnSpPr>
        <p:spPr>
          <a:xfrm flipV="1">
            <a:off x="7551956" y="2297981"/>
            <a:ext cx="341273" cy="1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cxnSpLocks/>
            <a:stCxn id="15" idx="3"/>
            <a:endCxn id="55" idx="1"/>
          </p:cNvCxnSpPr>
          <p:nvPr/>
        </p:nvCxnSpPr>
        <p:spPr>
          <a:xfrm>
            <a:off x="9793879" y="2297981"/>
            <a:ext cx="247097" cy="10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5" idx="2"/>
          </p:cNvCxnSpPr>
          <p:nvPr/>
        </p:nvCxnSpPr>
        <p:spPr>
          <a:xfrm flipH="1">
            <a:off x="10885707" y="2812875"/>
            <a:ext cx="1" cy="6574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Elbow Connector 4"/>
          <p:cNvCxnSpPr>
            <a:cxnSpLocks/>
            <a:stCxn id="15" idx="2"/>
            <a:endCxn id="30" idx="0"/>
          </p:cNvCxnSpPr>
          <p:nvPr/>
        </p:nvCxnSpPr>
        <p:spPr>
          <a:xfrm rot="5400000">
            <a:off x="6984270" y="2181501"/>
            <a:ext cx="1228998" cy="2489570"/>
          </a:xfrm>
          <a:prstGeom prst="bentConnector3">
            <a:avLst>
              <a:gd name="adj1" fmla="val 30205"/>
            </a:avLst>
          </a:prstGeom>
          <a:ln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18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7219</TotalTime>
  <Words>100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From Idea to Publication </vt:lpstr>
    </vt:vector>
  </TitlesOfParts>
  <Company>Boston Children's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Process</dc:title>
  <dc:creator>Canizares, Maria</dc:creator>
  <cp:lastModifiedBy>Canizares, Maria</cp:lastModifiedBy>
  <cp:revision>15</cp:revision>
  <dcterms:created xsi:type="dcterms:W3CDTF">2023-11-16T22:14:36Z</dcterms:created>
  <dcterms:modified xsi:type="dcterms:W3CDTF">2023-12-13T17:11:36Z</dcterms:modified>
</cp:coreProperties>
</file>